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7" r:id="rId8"/>
    <p:sldId id="265" r:id="rId9"/>
    <p:sldId id="269" r:id="rId10"/>
    <p:sldId id="27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32" autoAdjust="0"/>
  </p:normalViewPr>
  <p:slideViewPr>
    <p:cSldViewPr snapToGrid="0">
      <p:cViewPr varScale="1">
        <p:scale>
          <a:sx n="87" d="100"/>
          <a:sy n="87" d="100"/>
        </p:scale>
        <p:origin x="51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1764-F2D1-4631-B579-F1F0E1F3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4E6790-E18F-43C1-9438-34E97D832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1BF9A3-6DFA-4A8A-90B4-BF6D5064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370B56-6E01-4467-B17E-46FF96FD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265DF-8A65-4FF5-9103-EAAF712D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4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5809D-DDEF-49F2-961F-B3A6E444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452BDA-A52D-4F38-8F5D-CA8DFA6CE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56EA32-55A6-4FA7-987A-C1722EF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16291-5D8E-4350-A87D-2207B508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5C7A0-BA44-4791-80FD-23498209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2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6E6964-D5D2-4D8C-954E-8F6D2C494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D17166-25F0-48CA-B154-650593C68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AA28E-D86D-4433-8733-7FA2BC5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5B5B4-66A2-4FCC-B80E-F5386C5A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B805C-2437-451D-9B08-731EF9C0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1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FF800-FD20-4746-A5A6-E379B8E0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D696E-79E0-477A-A01F-E93E5834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C554F-60BD-4E9B-A8DC-2A62D94C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B86A1-4DC9-460E-A7FA-24071BAF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CA82AA-7A1E-4F8D-98ED-135DC37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33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CF603-231E-4641-B288-70AC01EA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63C3DC-053B-4500-8BE5-D8D1D5382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D4744-E7AE-48ED-B20A-B0BFFDFF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29C8F-39DB-4B27-8254-D9AD003B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F76AA-6183-4139-95A4-6617536B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985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BDA77-B6D5-416E-83D8-303F33C8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0FE918-1BDF-4A3C-9D56-5B3087A06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569E03-0772-480D-88F1-7F2E7017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043EF-E5B7-4E88-9539-8AEE2F5A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75A3BF-7374-4365-98F2-D9E0E5FF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BE75F-6314-4E9D-8F48-BF05AF1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79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DF49-14DC-4F49-80FC-8980D0D8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F1D45-5793-4282-9B06-073CF9B8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4FE738-1860-4CB9-BA26-787AA3112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5F5324-7C12-459C-9357-E9E724F2F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72480E-2ED0-40A3-B109-97B9F7396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887A83-D3FB-4552-BA3F-91CBA579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1E89E1-B806-401D-BE54-CCA5B82E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90F093-AEE8-4B05-A96A-252EBDE2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B2698-1A98-4CA9-83A1-C305EDFB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439317-FB9B-4E79-A7DB-B8983680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A0F514-C356-4102-87F9-F47E8F2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2BCB03-3E6E-42D6-A5A5-E13FB007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89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242452-90A2-4D7C-A333-60CF9B2A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BC7770-8947-4889-B7D8-56831E58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D0CBDF-4554-4061-810D-96315820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89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C62BE-ED11-4ABD-BA79-AF092A6E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FAF8F-08E4-4C7F-9C21-9B4016AE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80FC1-2771-48EB-9B1E-8F1E74CB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96AF0A-4EC5-4EB7-8045-725F8F3D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EBB535-61D1-466A-90E8-89F38FF4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6E474E-5187-4909-A091-9C02DE68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17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61FA7-4EC4-4E8B-99B9-08169936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DF5F88-3CC1-4E2C-9D2F-F545E6179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4FC658-09F5-4F7B-92D4-A7149F8B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F70B4-DC47-4D51-B79E-CBCDE413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07A71-B585-4EBC-9440-C07766B7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5CEB1-6A58-431E-8FB8-11C8CF90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88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13BAB-B0F5-4E3F-8349-D5287700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4599DF-1D18-4808-94FA-40C02BA5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0F310-CA2C-4BA2-B3D7-7A00EB550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ED6EB-290E-4FD0-926E-0DF5DA1F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FCBA8-CEEA-4065-93E7-671D59EB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A3543835-81B4-4D0C-94D2-9A60D7BFD6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4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0512B-DD66-4F08-BE27-AFF398F9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0" y="658909"/>
            <a:ext cx="11784506" cy="1559038"/>
          </a:xfrm>
        </p:spPr>
        <p:txBody>
          <a:bodyPr>
            <a:normAutofit/>
          </a:bodyPr>
          <a:lstStyle/>
          <a:p>
            <a:pPr algn="l"/>
            <a:r>
              <a:rPr lang="ru-RU" sz="3600" b="0" i="0" dirty="0">
                <a:solidFill>
                  <a:schemeClr val="bg1"/>
                </a:solidFill>
                <a:effectLst/>
                <a:latin typeface="Nunito" pitchFamily="2" charset="-52"/>
              </a:rPr>
              <a:t>Обнаружение аномалий в операционной системе Windows</a:t>
            </a:r>
            <a:endParaRPr lang="ru-RU" sz="36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B8B418-C6FF-4F5C-BB14-0B8A041A4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563" y="4832920"/>
            <a:ext cx="9403533" cy="737117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: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 Хасанова </a:t>
            </a:r>
            <a:r>
              <a:rPr lang="ru-RU" dirty="0" err="1">
                <a:solidFill>
                  <a:schemeClr val="bg1"/>
                </a:solidFill>
                <a:latin typeface="Nunito" pitchFamily="2" charset="-52"/>
              </a:rPr>
              <a:t>Аделя</a:t>
            </a:r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Марселевна</a:t>
            </a:r>
            <a:endParaRPr lang="ru-RU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8CA7-6E27-4D67-AA7E-28E402828D04}"/>
              </a:ext>
            </a:extLst>
          </p:cNvPr>
          <p:cNvSpPr txBox="1"/>
          <p:nvPr/>
        </p:nvSpPr>
        <p:spPr>
          <a:xfrm>
            <a:off x="225786" y="2804746"/>
            <a:ext cx="484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Nunito" pitchFamily="2" charset="-52"/>
              </a:rPr>
              <a:t>Верендеев</a:t>
            </a:r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 Роман(Б21-525)</a:t>
            </a:r>
          </a:p>
          <a:p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Павлов Даниил(Б21-504)</a:t>
            </a:r>
          </a:p>
        </p:txBody>
      </p:sp>
    </p:spTree>
    <p:extLst>
      <p:ext uri="{BB962C8B-B14F-4D97-AF65-F5344CB8AC3E}">
        <p14:creationId xmlns:p14="http://schemas.microsoft.com/office/powerpoint/2010/main" val="723657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D284D8-F2E9-46C8-A9A0-9D304D2E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527901"/>
            <a:ext cx="10747538" cy="737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/>
              <a:t>        </a:t>
            </a:r>
            <a:r>
              <a:rPr lang="en-US" sz="4000" dirty="0"/>
              <a:t>    </a:t>
            </a:r>
            <a:r>
              <a:rPr lang="ru-RU" sz="4000" dirty="0"/>
              <a:t> </a:t>
            </a:r>
            <a:r>
              <a:rPr lang="en-US" sz="4000" dirty="0"/>
              <a:t>Git</a:t>
            </a:r>
            <a:r>
              <a:rPr lang="ru-RU" sz="4000" dirty="0"/>
              <a:t>-</a:t>
            </a:r>
            <a:r>
              <a:rPr lang="en-US" sz="4000" dirty="0"/>
              <a:t>Hub</a:t>
            </a:r>
            <a:r>
              <a:rPr lang="en-US" sz="4000" dirty="0">
                <a:latin typeface="Rockwell (Основной текст)"/>
              </a:rPr>
              <a:t> </a:t>
            </a:r>
            <a:r>
              <a:rPr lang="ru-RU" sz="4000" dirty="0">
                <a:latin typeface="Rockwell (Основной текст)"/>
              </a:rPr>
              <a:t>                           </a:t>
            </a:r>
            <a:r>
              <a:rPr lang="en-US" sz="4000" dirty="0">
                <a:latin typeface="Rockwell (Основной текст)"/>
              </a:rPr>
              <a:t>Google-doc</a:t>
            </a:r>
            <a:endParaRPr lang="ru-RU" sz="4000" dirty="0"/>
          </a:p>
          <a:p>
            <a:pPr marL="0" indent="0">
              <a:buNone/>
            </a:pPr>
            <a:endParaRPr lang="ru-RU" sz="4000" dirty="0">
              <a:latin typeface="Rockwell (Основной текст)"/>
            </a:endParaRPr>
          </a:p>
          <a:p>
            <a:endParaRPr lang="ru-RU" sz="4000" dirty="0"/>
          </a:p>
          <a:p>
            <a:pPr marL="0" indent="0">
              <a:buNone/>
            </a:pP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7F5B8-4802-4FAC-ADDA-F6B9D7E7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15" y="1111332"/>
            <a:ext cx="4688609" cy="39210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89643-3B16-4711-A3A7-1D8BA37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5" y="1010433"/>
            <a:ext cx="4847195" cy="4247294"/>
          </a:xfrm>
          <a:prstGeom prst="rect">
            <a:avLst/>
          </a:prstGeom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6523DF20-D962-4213-A4EF-3AA6176944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08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57D06-B013-4448-980F-AF41282A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6" y="200165"/>
            <a:ext cx="8911687" cy="1280890"/>
          </a:xfrm>
        </p:spPr>
        <p:txBody>
          <a:bodyPr>
            <a:normAutofit/>
          </a:bodyPr>
          <a:lstStyle/>
          <a:p>
            <a:r>
              <a:rPr lang="ru-RU" b="1" dirty="0">
                <a:latin typeface="Nunito" pitchFamily="2" charset="-52"/>
              </a:rPr>
              <a:t>Актуальность</a:t>
            </a:r>
            <a:endParaRPr lang="ru-RU" sz="6000" b="1" dirty="0">
              <a:latin typeface="Nunito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0E397-0A85-4072-B53F-539DA87F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7" y="1371600"/>
            <a:ext cx="11227777" cy="502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Nunito" pitchFamily="2" charset="-52"/>
              </a:rPr>
              <a:t>Журнал событий ОС Windows является важным источником информации о работе пользователя за ПК, об ошибках и сбоях в программном обеспечении, о действиях системных администраторов, в том числе - скрытных для пользователя. </a:t>
            </a:r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D054806F-B9C9-4DD2-AC4B-91D58905EE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716"/>
          <a:stretch/>
        </p:blipFill>
        <p:spPr>
          <a:xfrm>
            <a:off x="0" y="4308230"/>
            <a:ext cx="12192000" cy="2549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48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516D4-8A03-4B97-A446-802CF0CF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338748"/>
            <a:ext cx="10515600" cy="1325563"/>
          </a:xfrm>
        </p:spPr>
        <p:txBody>
          <a:bodyPr/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2DFC18-A601-4F41-94F3-7F8DC97F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9" y="1825625"/>
            <a:ext cx="9135206" cy="2640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Создать программу с открытым исходным кодом, которая смог бы по логам обработать наличие аномалий на компьютере. События системы могут быть полезны, но они не структурированы(нужна программ, которая это делала бы)</a:t>
            </a: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BC6072D2-1D5C-417D-B7BB-1DD6AD17BE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5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FD955-EB8C-4F06-8659-640BA5AB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899366" y="239158"/>
            <a:ext cx="10058400" cy="1003787"/>
          </a:xfrm>
        </p:spPr>
        <p:txBody>
          <a:bodyPr>
            <a:normAutofit fontScale="90000"/>
          </a:bodyPr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ЗАДАЧИ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BD25DBE-799D-4A71-8FBE-BFB09FDC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43517"/>
              </p:ext>
            </p:extLst>
          </p:nvPr>
        </p:nvGraphicFramePr>
        <p:xfrm>
          <a:off x="3147646" y="1075158"/>
          <a:ext cx="8906608" cy="565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3">
                  <a:extLst>
                    <a:ext uri="{9D8B030D-6E8A-4147-A177-3AD203B41FA5}">
                      <a16:colId xmlns:a16="http://schemas.microsoft.com/office/drawing/2014/main" val="459644385"/>
                    </a:ext>
                  </a:extLst>
                </a:gridCol>
                <a:gridCol w="4317589">
                  <a:extLst>
                    <a:ext uri="{9D8B030D-6E8A-4147-A177-3AD203B41FA5}">
                      <a16:colId xmlns:a16="http://schemas.microsoft.com/office/drawing/2014/main" val="1599103009"/>
                    </a:ext>
                  </a:extLst>
                </a:gridCol>
                <a:gridCol w="1840100">
                  <a:extLst>
                    <a:ext uri="{9D8B030D-6E8A-4147-A177-3AD203B41FA5}">
                      <a16:colId xmlns:a16="http://schemas.microsoft.com/office/drawing/2014/main" val="2391913598"/>
                    </a:ext>
                  </a:extLst>
                </a:gridCol>
                <a:gridCol w="2318096">
                  <a:extLst>
                    <a:ext uri="{9D8B030D-6E8A-4147-A177-3AD203B41FA5}">
                      <a16:colId xmlns:a16="http://schemas.microsoft.com/office/drawing/2014/main" val="2571860088"/>
                    </a:ext>
                  </a:extLst>
                </a:gridCol>
              </a:tblGrid>
              <a:tr h="252662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Задача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Кто занимался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Степень готовности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33978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1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Изучить теорию про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 журнала событий </a:t>
                      </a:r>
                      <a:r>
                        <a:rPr lang="en-US" sz="1600" dirty="0"/>
                        <a:t>Windows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4064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Открыть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, изучить критерии, расписать за что отвечает каждый из них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47250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Извлечь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 разными способами(Монитор процессов </a:t>
                      </a:r>
                      <a:r>
                        <a:rPr lang="en-US" sz="1600" dirty="0" err="1"/>
                        <a:t>Windows,Sysmon</a:t>
                      </a:r>
                      <a:r>
                        <a:rPr lang="ru-RU" sz="1600" dirty="0"/>
                        <a:t>),вычислить каким работать удобнее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65944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4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Создать структурированную систему логов(с указанием родителей и дочерних)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100 %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1971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Перевод в удобный </a:t>
                      </a:r>
                      <a:r>
                        <a:rPr lang="en-US" sz="1600" dirty="0" err="1"/>
                        <a:t>Dataframe</a:t>
                      </a:r>
                      <a:r>
                        <a:rPr lang="ru-RU" sz="1600" dirty="0"/>
                        <a:t> из Журнала событий </a:t>
                      </a:r>
                      <a:r>
                        <a:rPr lang="en-US" sz="1600" dirty="0"/>
                        <a:t>Windows</a:t>
                      </a:r>
                      <a:r>
                        <a:rPr lang="ru-RU" sz="1600" dirty="0"/>
                        <a:t> с указанием характеристик логов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59792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Решить проблему в категориальных признаках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950852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Нахождение самих аномалий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37411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Всё это обернуть в готовый продукт(к примеру программу),которая сама будет вычислять вторжения и ошибки.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  <a:p>
                      <a:r>
                        <a:rPr lang="ru-RU" sz="1600" dirty="0"/>
                        <a:t>Верендеев Роман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020947"/>
                  </a:ext>
                </a:extLst>
              </a:tr>
            </a:tbl>
          </a:graphicData>
        </a:graphic>
      </p:graphicFrame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62C25FDB-8FB9-4EB2-ABA4-AED6CEEDFA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2039"/>
          <a:stretch/>
        </p:blipFill>
        <p:spPr>
          <a:xfrm>
            <a:off x="0" y="1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7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6D37-3CB5-4A6C-8BCB-B1B37CC4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8DEB4-ABEE-44A7-8633-B07A4B10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4" y="1368271"/>
            <a:ext cx="9132994" cy="4861446"/>
          </a:xfrm>
          <a:prstGeom prst="rect">
            <a:avLst/>
          </a:prstGeom>
        </p:spPr>
      </p:pic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9A0357ED-5C1F-4AD9-8AC4-D235CD005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12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A5D082-D584-4F85-89F5-FD930FB9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96" y="1261083"/>
            <a:ext cx="8647851" cy="48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81E1616B-0388-47B2-8C98-0320BAF1AF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039"/>
          <a:stretch/>
        </p:blipFill>
        <p:spPr>
          <a:xfrm>
            <a:off x="0" y="61546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86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F1D014-6EB9-4577-9DAB-607E3769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-225460"/>
            <a:ext cx="10536907" cy="4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A20D28FF-8FCB-465F-819F-A2530CEE3A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4536832"/>
            <a:ext cx="12192000" cy="232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09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AB157B7-4DC9-416B-BB47-DFC2BCB1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568" y="1403604"/>
            <a:ext cx="10058400" cy="4050792"/>
          </a:xfrm>
        </p:spPr>
        <p:txBody>
          <a:bodyPr>
            <a:normAutofit fontScale="92500" lnSpcReduction="10000"/>
          </a:bodyPr>
          <a:lstStyle/>
          <a:p>
            <a:pPr marL="457200" rtl="0">
              <a:spcBef>
                <a:spcPts val="1300"/>
              </a:spcBef>
              <a:spcAft>
                <a:spcPts val="1300"/>
              </a:spcAft>
            </a:pPr>
            <a:r>
              <a:rPr lang="ru-RU" sz="4000" b="1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ParentProcessId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-Идентификатор процесса </a:t>
            </a:r>
            <a:r>
              <a:rPr lang="ru-RU" sz="40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процесса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который породил/создал основной процесс.</a:t>
            </a:r>
          </a:p>
          <a:p>
            <a:pPr marL="457200" rtl="0">
              <a:spcBef>
                <a:spcPts val="1300"/>
              </a:spcBef>
              <a:spcAft>
                <a:spcPts val="1300"/>
              </a:spcAft>
            </a:pPr>
            <a:r>
              <a:rPr lang="ru-RU" sz="4000" b="1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-Идентификатор процесса </a:t>
            </a:r>
            <a:r>
              <a:rPr lang="ru-RU" sz="40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используемый операционной системой для идентификации созданного процесса.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8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FCF71-2005-40B9-A600-3B19661E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0"/>
            <a:ext cx="10515600" cy="1325563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18EDA-92F4-4045-8CB3-A68448CBE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/>
          <a:stretch/>
        </p:blipFill>
        <p:spPr>
          <a:xfrm>
            <a:off x="1269797" y="1037492"/>
            <a:ext cx="8949022" cy="3959598"/>
          </a:xfrm>
          <a:prstGeom prst="rect">
            <a:avLst/>
          </a:prstGeom>
        </p:spPr>
      </p:pic>
      <p:pic>
        <p:nvPicPr>
          <p:cNvPr id="10" name="Google Shape;62;p14">
            <a:extLst>
              <a:ext uri="{FF2B5EF4-FFF2-40B4-BE49-F238E27FC236}">
                <a16:creationId xmlns:a16="http://schemas.microsoft.com/office/drawing/2014/main" id="{027C2CDE-E7E3-4AA5-92E1-2E5DAA1F5D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927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268</Words>
  <Application>Microsoft Office PowerPoint</Application>
  <PresentationFormat>Широкоэкранный</PresentationFormat>
  <Paragraphs>55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Nunito</vt:lpstr>
      <vt:lpstr>Rockwell (Основной текст)</vt:lpstr>
      <vt:lpstr>Тема Office</vt:lpstr>
      <vt:lpstr>Обнаружение аномалий в операционной системе Windows</vt:lpstr>
      <vt:lpstr>Актуальность</vt:lpstr>
      <vt:lpstr>ЦЕЛЬ ПРОЕКТА</vt:lpstr>
      <vt:lpstr>ЗАДАЧИ </vt:lpstr>
      <vt:lpstr>Ход работы</vt:lpstr>
      <vt:lpstr>Презентация PowerPoint</vt:lpstr>
      <vt:lpstr>Презентация PowerPoint</vt:lpstr>
      <vt:lpstr>Презентация PowerPoint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Обнаружение аномалий в операционной системе Windows</dc:title>
  <dc:creator>Рома Верендеев</dc:creator>
  <cp:lastModifiedBy>vip.danya.pavlov.2017@mail.ru</cp:lastModifiedBy>
  <cp:revision>17</cp:revision>
  <dcterms:created xsi:type="dcterms:W3CDTF">2021-10-22T11:10:42Z</dcterms:created>
  <dcterms:modified xsi:type="dcterms:W3CDTF">2021-12-12T14:33:09Z</dcterms:modified>
</cp:coreProperties>
</file>